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8" r:id="rId2"/>
  </p:sldIdLst>
  <p:sldSz cx="25203150" cy="36004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EBF0F9"/>
    <a:srgbClr val="F5F8FD"/>
    <a:srgbClr val="0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47" autoAdjust="0"/>
    <p:restoredTop sz="94660"/>
  </p:normalViewPr>
  <p:slideViewPr>
    <p:cSldViewPr snapToGrid="0">
      <p:cViewPr>
        <p:scale>
          <a:sx n="40" d="100"/>
          <a:sy n="40" d="100"/>
        </p:scale>
        <p:origin x="1752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0236" y="5892406"/>
            <a:ext cx="21422678" cy="12534900"/>
          </a:xfrm>
        </p:spPr>
        <p:txBody>
          <a:bodyPr anchor="b"/>
          <a:lstStyle>
            <a:lvl1pPr algn="ctr">
              <a:defRPr sz="16538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50394" y="18910699"/>
            <a:ext cx="18902363" cy="8692751"/>
          </a:xfrm>
        </p:spPr>
        <p:txBody>
          <a:bodyPr/>
          <a:lstStyle>
            <a:lvl1pPr marL="0" indent="0" algn="ctr">
              <a:buNone/>
              <a:defRPr sz="6615"/>
            </a:lvl1pPr>
            <a:lvl2pPr marL="1260180" indent="0" algn="ctr">
              <a:buNone/>
              <a:defRPr sz="5513"/>
            </a:lvl2pPr>
            <a:lvl3pPr marL="2520361" indent="0" algn="ctr">
              <a:buNone/>
              <a:defRPr sz="4961"/>
            </a:lvl3pPr>
            <a:lvl4pPr marL="3780541" indent="0" algn="ctr">
              <a:buNone/>
              <a:defRPr sz="4410"/>
            </a:lvl4pPr>
            <a:lvl5pPr marL="5040721" indent="0" algn="ctr">
              <a:buNone/>
              <a:defRPr sz="4410"/>
            </a:lvl5pPr>
            <a:lvl6pPr marL="6300902" indent="0" algn="ctr">
              <a:buNone/>
              <a:defRPr sz="4410"/>
            </a:lvl6pPr>
            <a:lvl7pPr marL="7561082" indent="0" algn="ctr">
              <a:buNone/>
              <a:defRPr sz="4410"/>
            </a:lvl7pPr>
            <a:lvl8pPr marL="8821263" indent="0" algn="ctr">
              <a:buNone/>
              <a:defRPr sz="4410"/>
            </a:lvl8pPr>
            <a:lvl9pPr marL="10081443" indent="0" algn="ctr">
              <a:buNone/>
              <a:defRPr sz="441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BC98-E7F8-41F2-8318-F9A5850EF511}" type="datetimeFigureOut">
              <a:rPr lang="pl-PL" smtClean="0"/>
              <a:t>27.08.2024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DEA1C-ED00-44F8-96FD-57C0B8AEF0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3536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BC98-E7F8-41F2-8318-F9A5850EF511}" type="datetimeFigureOut">
              <a:rPr lang="pl-PL" smtClean="0"/>
              <a:t>27.08.2024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DEA1C-ED00-44F8-96FD-57C0B8AEF0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1547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6006" y="1916906"/>
            <a:ext cx="5434429" cy="3051215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718" y="1916906"/>
            <a:ext cx="15988248" cy="305121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BC98-E7F8-41F2-8318-F9A5850EF511}" type="datetimeFigureOut">
              <a:rPr lang="pl-PL" smtClean="0"/>
              <a:t>27.08.2024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DEA1C-ED00-44F8-96FD-57C0B8AEF0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31309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890360" y="11184855"/>
            <a:ext cx="21421801" cy="771695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l-PL" sz="709" b="0" strike="noStrike" spc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1260000" y="8425079"/>
            <a:ext cx="22682521" cy="2088215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>
              <a:lnSpc>
                <a:spcPct val="90000"/>
              </a:lnSpc>
              <a:spcBef>
                <a:spcPts val="2929"/>
              </a:spcBef>
              <a:buNone/>
              <a:defRPr/>
            </a:lvl1pPr>
          </a:lstStyle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l-PL" sz="1102" b="0" strike="noStrike" spc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4687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BC98-E7F8-41F2-8318-F9A5850EF511}" type="datetimeFigureOut">
              <a:rPr lang="pl-PL" smtClean="0"/>
              <a:t>27.08.2024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DEA1C-ED00-44F8-96FD-57C0B8AEF0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3914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591" y="8976133"/>
            <a:ext cx="21737717" cy="14976869"/>
          </a:xfrm>
        </p:spPr>
        <p:txBody>
          <a:bodyPr anchor="b"/>
          <a:lstStyle>
            <a:lvl1pPr>
              <a:defRPr sz="16538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591" y="24094689"/>
            <a:ext cx="21737717" cy="7875982"/>
          </a:xfrm>
        </p:spPr>
        <p:txBody>
          <a:bodyPr/>
          <a:lstStyle>
            <a:lvl1pPr marL="0" indent="0">
              <a:buNone/>
              <a:defRPr sz="6615">
                <a:solidFill>
                  <a:schemeClr val="tx1"/>
                </a:solidFill>
              </a:defRPr>
            </a:lvl1pPr>
            <a:lvl2pPr marL="1260180" indent="0">
              <a:buNone/>
              <a:defRPr sz="5513">
                <a:solidFill>
                  <a:schemeClr val="tx1">
                    <a:tint val="75000"/>
                  </a:schemeClr>
                </a:solidFill>
              </a:defRPr>
            </a:lvl2pPr>
            <a:lvl3pPr marL="2520361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80541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4pPr>
            <a:lvl5pPr marL="5040721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5pPr>
            <a:lvl6pPr marL="6300902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6pPr>
            <a:lvl7pPr marL="7561082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7pPr>
            <a:lvl8pPr marL="8821263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8pPr>
            <a:lvl9pPr marL="10081443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BC98-E7F8-41F2-8318-F9A5850EF511}" type="datetimeFigureOut">
              <a:rPr lang="pl-PL" smtClean="0"/>
              <a:t>27.08.2024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DEA1C-ED00-44F8-96FD-57C0B8AEF0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118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716" y="9584531"/>
            <a:ext cx="10711339" cy="228445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9095" y="9584531"/>
            <a:ext cx="10711339" cy="228445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BC98-E7F8-41F2-8318-F9A5850EF511}" type="datetimeFigureOut">
              <a:rPr lang="pl-PL" smtClean="0"/>
              <a:t>27.08.2024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DEA1C-ED00-44F8-96FD-57C0B8AEF0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1734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999" y="1916914"/>
            <a:ext cx="21737717" cy="695920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002" y="8826106"/>
            <a:ext cx="10662112" cy="4325538"/>
          </a:xfrm>
        </p:spPr>
        <p:txBody>
          <a:bodyPr anchor="b"/>
          <a:lstStyle>
            <a:lvl1pPr marL="0" indent="0">
              <a:buNone/>
              <a:defRPr sz="6615" b="1"/>
            </a:lvl1pPr>
            <a:lvl2pPr marL="1260180" indent="0">
              <a:buNone/>
              <a:defRPr sz="5513" b="1"/>
            </a:lvl2pPr>
            <a:lvl3pPr marL="2520361" indent="0">
              <a:buNone/>
              <a:defRPr sz="4961" b="1"/>
            </a:lvl3pPr>
            <a:lvl4pPr marL="3780541" indent="0">
              <a:buNone/>
              <a:defRPr sz="4410" b="1"/>
            </a:lvl4pPr>
            <a:lvl5pPr marL="5040721" indent="0">
              <a:buNone/>
              <a:defRPr sz="4410" b="1"/>
            </a:lvl5pPr>
            <a:lvl6pPr marL="6300902" indent="0">
              <a:buNone/>
              <a:defRPr sz="4410" b="1"/>
            </a:lvl6pPr>
            <a:lvl7pPr marL="7561082" indent="0">
              <a:buNone/>
              <a:defRPr sz="4410" b="1"/>
            </a:lvl7pPr>
            <a:lvl8pPr marL="8821263" indent="0">
              <a:buNone/>
              <a:defRPr sz="4410" b="1"/>
            </a:lvl8pPr>
            <a:lvl9pPr marL="10081443" indent="0">
              <a:buNone/>
              <a:defRPr sz="441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6002" y="13151644"/>
            <a:ext cx="10662112" cy="193440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9096" y="8826106"/>
            <a:ext cx="10714621" cy="4325538"/>
          </a:xfrm>
        </p:spPr>
        <p:txBody>
          <a:bodyPr anchor="b"/>
          <a:lstStyle>
            <a:lvl1pPr marL="0" indent="0">
              <a:buNone/>
              <a:defRPr sz="6615" b="1"/>
            </a:lvl1pPr>
            <a:lvl2pPr marL="1260180" indent="0">
              <a:buNone/>
              <a:defRPr sz="5513" b="1"/>
            </a:lvl2pPr>
            <a:lvl3pPr marL="2520361" indent="0">
              <a:buNone/>
              <a:defRPr sz="4961" b="1"/>
            </a:lvl3pPr>
            <a:lvl4pPr marL="3780541" indent="0">
              <a:buNone/>
              <a:defRPr sz="4410" b="1"/>
            </a:lvl4pPr>
            <a:lvl5pPr marL="5040721" indent="0">
              <a:buNone/>
              <a:defRPr sz="4410" b="1"/>
            </a:lvl5pPr>
            <a:lvl6pPr marL="6300902" indent="0">
              <a:buNone/>
              <a:defRPr sz="4410" b="1"/>
            </a:lvl6pPr>
            <a:lvl7pPr marL="7561082" indent="0">
              <a:buNone/>
              <a:defRPr sz="4410" b="1"/>
            </a:lvl7pPr>
            <a:lvl8pPr marL="8821263" indent="0">
              <a:buNone/>
              <a:defRPr sz="4410" b="1"/>
            </a:lvl8pPr>
            <a:lvl9pPr marL="10081443" indent="0">
              <a:buNone/>
              <a:defRPr sz="441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9096" y="13151644"/>
            <a:ext cx="10714621" cy="193440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BC98-E7F8-41F2-8318-F9A5850EF511}" type="datetimeFigureOut">
              <a:rPr lang="pl-PL" smtClean="0"/>
              <a:t>27.08.2024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DEA1C-ED00-44F8-96FD-57C0B8AEF0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8481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BC98-E7F8-41F2-8318-F9A5850EF511}" type="datetimeFigureOut">
              <a:rPr lang="pl-PL" smtClean="0"/>
              <a:t>27.08.2024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DEA1C-ED00-44F8-96FD-57C0B8AEF0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9717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BC98-E7F8-41F2-8318-F9A5850EF511}" type="datetimeFigureOut">
              <a:rPr lang="pl-PL" smtClean="0"/>
              <a:t>27.08.2024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DEA1C-ED00-44F8-96FD-57C0B8AEF0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89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999" y="2400300"/>
            <a:ext cx="8128672" cy="8401050"/>
          </a:xfrm>
        </p:spPr>
        <p:txBody>
          <a:bodyPr anchor="b"/>
          <a:lstStyle>
            <a:lvl1pPr>
              <a:defRPr sz="882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4621" y="5183989"/>
            <a:ext cx="12759095" cy="25586531"/>
          </a:xfrm>
        </p:spPr>
        <p:txBody>
          <a:bodyPr/>
          <a:lstStyle>
            <a:lvl1pPr>
              <a:defRPr sz="8820"/>
            </a:lvl1pPr>
            <a:lvl2pPr>
              <a:defRPr sz="7718"/>
            </a:lvl2pPr>
            <a:lvl3pPr>
              <a:defRPr sz="6615"/>
            </a:lvl3pPr>
            <a:lvl4pPr>
              <a:defRPr sz="5513"/>
            </a:lvl4pPr>
            <a:lvl5pPr>
              <a:defRPr sz="5513"/>
            </a:lvl5pPr>
            <a:lvl6pPr>
              <a:defRPr sz="5513"/>
            </a:lvl6pPr>
            <a:lvl7pPr>
              <a:defRPr sz="5513"/>
            </a:lvl7pPr>
            <a:lvl8pPr>
              <a:defRPr sz="5513"/>
            </a:lvl8pPr>
            <a:lvl9pPr>
              <a:defRPr sz="5513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999" y="10801350"/>
            <a:ext cx="8128672" cy="20010837"/>
          </a:xfrm>
        </p:spPr>
        <p:txBody>
          <a:bodyPr/>
          <a:lstStyle>
            <a:lvl1pPr marL="0" indent="0">
              <a:buNone/>
              <a:defRPr sz="4410"/>
            </a:lvl1pPr>
            <a:lvl2pPr marL="1260180" indent="0">
              <a:buNone/>
              <a:defRPr sz="3859"/>
            </a:lvl2pPr>
            <a:lvl3pPr marL="2520361" indent="0">
              <a:buNone/>
              <a:defRPr sz="3308"/>
            </a:lvl3pPr>
            <a:lvl4pPr marL="3780541" indent="0">
              <a:buNone/>
              <a:defRPr sz="2756"/>
            </a:lvl4pPr>
            <a:lvl5pPr marL="5040721" indent="0">
              <a:buNone/>
              <a:defRPr sz="2756"/>
            </a:lvl5pPr>
            <a:lvl6pPr marL="6300902" indent="0">
              <a:buNone/>
              <a:defRPr sz="2756"/>
            </a:lvl6pPr>
            <a:lvl7pPr marL="7561082" indent="0">
              <a:buNone/>
              <a:defRPr sz="2756"/>
            </a:lvl7pPr>
            <a:lvl8pPr marL="8821263" indent="0">
              <a:buNone/>
              <a:defRPr sz="2756"/>
            </a:lvl8pPr>
            <a:lvl9pPr marL="10081443" indent="0">
              <a:buNone/>
              <a:defRPr sz="2756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BC98-E7F8-41F2-8318-F9A5850EF511}" type="datetimeFigureOut">
              <a:rPr lang="pl-PL" smtClean="0"/>
              <a:t>27.08.2024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DEA1C-ED00-44F8-96FD-57C0B8AEF0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6816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999" y="2400300"/>
            <a:ext cx="8128672" cy="8401050"/>
          </a:xfrm>
        </p:spPr>
        <p:txBody>
          <a:bodyPr anchor="b"/>
          <a:lstStyle>
            <a:lvl1pPr>
              <a:defRPr sz="882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4621" y="5183989"/>
            <a:ext cx="12759095" cy="25586531"/>
          </a:xfrm>
        </p:spPr>
        <p:txBody>
          <a:bodyPr anchor="t"/>
          <a:lstStyle>
            <a:lvl1pPr marL="0" indent="0">
              <a:buNone/>
              <a:defRPr sz="8820"/>
            </a:lvl1pPr>
            <a:lvl2pPr marL="1260180" indent="0">
              <a:buNone/>
              <a:defRPr sz="7718"/>
            </a:lvl2pPr>
            <a:lvl3pPr marL="2520361" indent="0">
              <a:buNone/>
              <a:defRPr sz="6615"/>
            </a:lvl3pPr>
            <a:lvl4pPr marL="3780541" indent="0">
              <a:buNone/>
              <a:defRPr sz="5513"/>
            </a:lvl4pPr>
            <a:lvl5pPr marL="5040721" indent="0">
              <a:buNone/>
              <a:defRPr sz="5513"/>
            </a:lvl5pPr>
            <a:lvl6pPr marL="6300902" indent="0">
              <a:buNone/>
              <a:defRPr sz="5513"/>
            </a:lvl6pPr>
            <a:lvl7pPr marL="7561082" indent="0">
              <a:buNone/>
              <a:defRPr sz="5513"/>
            </a:lvl7pPr>
            <a:lvl8pPr marL="8821263" indent="0">
              <a:buNone/>
              <a:defRPr sz="5513"/>
            </a:lvl8pPr>
            <a:lvl9pPr marL="10081443" indent="0">
              <a:buNone/>
              <a:defRPr sz="5513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999" y="10801350"/>
            <a:ext cx="8128672" cy="20010837"/>
          </a:xfrm>
        </p:spPr>
        <p:txBody>
          <a:bodyPr/>
          <a:lstStyle>
            <a:lvl1pPr marL="0" indent="0">
              <a:buNone/>
              <a:defRPr sz="4410"/>
            </a:lvl1pPr>
            <a:lvl2pPr marL="1260180" indent="0">
              <a:buNone/>
              <a:defRPr sz="3859"/>
            </a:lvl2pPr>
            <a:lvl3pPr marL="2520361" indent="0">
              <a:buNone/>
              <a:defRPr sz="3308"/>
            </a:lvl3pPr>
            <a:lvl4pPr marL="3780541" indent="0">
              <a:buNone/>
              <a:defRPr sz="2756"/>
            </a:lvl4pPr>
            <a:lvl5pPr marL="5040721" indent="0">
              <a:buNone/>
              <a:defRPr sz="2756"/>
            </a:lvl5pPr>
            <a:lvl6pPr marL="6300902" indent="0">
              <a:buNone/>
              <a:defRPr sz="2756"/>
            </a:lvl6pPr>
            <a:lvl7pPr marL="7561082" indent="0">
              <a:buNone/>
              <a:defRPr sz="2756"/>
            </a:lvl7pPr>
            <a:lvl8pPr marL="8821263" indent="0">
              <a:buNone/>
              <a:defRPr sz="2756"/>
            </a:lvl8pPr>
            <a:lvl9pPr marL="10081443" indent="0">
              <a:buNone/>
              <a:defRPr sz="2756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BC98-E7F8-41F2-8318-F9A5850EF511}" type="datetimeFigureOut">
              <a:rPr lang="pl-PL" smtClean="0"/>
              <a:t>27.08.2024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DEA1C-ED00-44F8-96FD-57C0B8AEF0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1481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717" y="1916914"/>
            <a:ext cx="21737717" cy="6959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717" y="9584531"/>
            <a:ext cx="21737717" cy="22844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716" y="33370846"/>
            <a:ext cx="5670709" cy="1916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5BC98-E7F8-41F2-8318-F9A5850EF511}" type="datetimeFigureOut">
              <a:rPr lang="pl-PL" smtClean="0"/>
              <a:t>27.08.2024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8544" y="33370846"/>
            <a:ext cx="8506063" cy="1916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9725" y="33370846"/>
            <a:ext cx="5670709" cy="1916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DEA1C-ED00-44F8-96FD-57C0B8AEF0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9829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2520361" rtl="0" eaLnBrk="1" latinLnBrk="0" hangingPunct="1">
        <a:lnSpc>
          <a:spcPct val="90000"/>
        </a:lnSpc>
        <a:spcBef>
          <a:spcPct val="0"/>
        </a:spcBef>
        <a:buNone/>
        <a:defRPr sz="121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30090" indent="-630090" algn="l" defTabSz="2520361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8" kern="1200">
          <a:solidFill>
            <a:schemeClr val="tx1"/>
          </a:solidFill>
          <a:latin typeface="+mn-lt"/>
          <a:ea typeface="+mn-ea"/>
          <a:cs typeface="+mn-cs"/>
        </a:defRPr>
      </a:lvl1pPr>
      <a:lvl2pPr marL="1890271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5" kern="1200">
          <a:solidFill>
            <a:schemeClr val="tx1"/>
          </a:solidFill>
          <a:latin typeface="+mn-lt"/>
          <a:ea typeface="+mn-ea"/>
          <a:cs typeface="+mn-cs"/>
        </a:defRPr>
      </a:lvl2pPr>
      <a:lvl3pPr marL="3150451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3" kern="1200">
          <a:solidFill>
            <a:schemeClr val="tx1"/>
          </a:solidFill>
          <a:latin typeface="+mn-lt"/>
          <a:ea typeface="+mn-ea"/>
          <a:cs typeface="+mn-cs"/>
        </a:defRPr>
      </a:lvl3pPr>
      <a:lvl4pPr marL="4410631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70812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30992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91172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51353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11533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60180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20361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80541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40721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300902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61082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21263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81443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2"/>
          <p:cNvSpPr/>
          <p:nvPr/>
        </p:nvSpPr>
        <p:spPr>
          <a:xfrm>
            <a:off x="936360" y="6985080"/>
            <a:ext cx="10800360" cy="516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pl-PL" sz="2800" b="1" spc="-1" dirty="0">
                <a:solidFill>
                  <a:srgbClr val="000000"/>
                </a:solidFill>
                <a:latin typeface="Calibri"/>
              </a:rPr>
              <a:t>WPROWADZENIE</a:t>
            </a:r>
            <a:endParaRPr lang="pl-PL" sz="2800" b="0" strike="noStrike" spc="-1" dirty="0">
              <a:latin typeface="Arial"/>
            </a:endParaRPr>
          </a:p>
        </p:txBody>
      </p:sp>
      <p:sp>
        <p:nvSpPr>
          <p:cNvPr id="40" name="CustomShape 3"/>
          <p:cNvSpPr/>
          <p:nvPr/>
        </p:nvSpPr>
        <p:spPr>
          <a:xfrm>
            <a:off x="648360" y="10729440"/>
            <a:ext cx="7344000" cy="516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pl-PL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1. TYTUŁ ROZDZIAŁU</a:t>
            </a:r>
            <a:endParaRPr lang="pl-PL" sz="2800" b="0" strike="noStrike" spc="-1" dirty="0">
              <a:latin typeface="Arial"/>
            </a:endParaRPr>
          </a:p>
        </p:txBody>
      </p:sp>
      <p:sp>
        <p:nvSpPr>
          <p:cNvPr id="41" name="CustomShape 4"/>
          <p:cNvSpPr/>
          <p:nvPr/>
        </p:nvSpPr>
        <p:spPr>
          <a:xfrm>
            <a:off x="718920" y="7625880"/>
            <a:ext cx="11016360" cy="2834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pl-PL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AAAAAAAAAAAAAAAAA </a:t>
            </a:r>
            <a:r>
              <a:rPr lang="pl-PL" sz="20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aaaaaaaaaaaaaaaaaaaaaaaaaaaa</a:t>
            </a:r>
            <a:r>
              <a:rPr lang="pl-PL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pl-PL" sz="20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aaaaaaaaaaaaaaaaaaaaaa</a:t>
            </a:r>
            <a:r>
              <a:rPr lang="pl-PL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pl-PL" sz="20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aaaaaaaaaaa</a:t>
            </a:r>
            <a:r>
              <a:rPr lang="pl-PL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</p:txBody>
      </p:sp>
      <p:sp>
        <p:nvSpPr>
          <p:cNvPr id="42" name="CustomShape 5"/>
          <p:cNvSpPr/>
          <p:nvPr/>
        </p:nvSpPr>
        <p:spPr>
          <a:xfrm>
            <a:off x="576360" y="11377440"/>
            <a:ext cx="11232360" cy="1919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pl-PL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endParaRPr lang="pl-PL" sz="2000" b="0" strike="noStrike" spc="-1" dirty="0">
              <a:latin typeface="Arial"/>
            </a:endParaRPr>
          </a:p>
        </p:txBody>
      </p:sp>
      <p:sp>
        <p:nvSpPr>
          <p:cNvPr id="44" name="CustomShape 6"/>
          <p:cNvSpPr/>
          <p:nvPr/>
        </p:nvSpPr>
        <p:spPr>
          <a:xfrm>
            <a:off x="720360" y="17570160"/>
            <a:ext cx="11592720" cy="17470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pl-PL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lang="pl-PL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endParaRPr lang="pl-PL" sz="2000" b="0" strike="noStrike" spc="-1" dirty="0">
              <a:latin typeface="Arial"/>
            </a:endParaRPr>
          </a:p>
        </p:txBody>
      </p:sp>
      <p:sp>
        <p:nvSpPr>
          <p:cNvPr id="48" name="CustomShape 8"/>
          <p:cNvSpPr/>
          <p:nvPr/>
        </p:nvSpPr>
        <p:spPr>
          <a:xfrm>
            <a:off x="12706560" y="7057080"/>
            <a:ext cx="12168720" cy="882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pl-PL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2. TYTUŁ ROZDZIAŁU</a:t>
            </a:r>
            <a:r>
              <a:rPr lang="pl-PL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pl-PL" sz="2400" b="0" strike="noStrike" spc="-1" dirty="0">
              <a:latin typeface="Arial"/>
            </a:endParaRPr>
          </a:p>
        </p:txBody>
      </p:sp>
      <p:sp>
        <p:nvSpPr>
          <p:cNvPr id="50" name="CustomShape 9"/>
          <p:cNvSpPr/>
          <p:nvPr/>
        </p:nvSpPr>
        <p:spPr>
          <a:xfrm>
            <a:off x="12850560" y="11856600"/>
            <a:ext cx="11880720" cy="12863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pl-PL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lang="pl-PL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lang="pl-PL" sz="20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l-PL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lang="pl-PL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endParaRPr lang="pl-PL" sz="2000" b="0" strike="noStrike" spc="-1" dirty="0">
              <a:latin typeface="Arial"/>
            </a:endParaRPr>
          </a:p>
        </p:txBody>
      </p:sp>
      <p:sp>
        <p:nvSpPr>
          <p:cNvPr id="53" name="CustomShape 10"/>
          <p:cNvSpPr/>
          <p:nvPr/>
        </p:nvSpPr>
        <p:spPr>
          <a:xfrm>
            <a:off x="12729240" y="24703920"/>
            <a:ext cx="12024720" cy="22262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pl-PL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endParaRPr lang="pl-PL" sz="2000" b="0" strike="noStrike" spc="-1">
              <a:latin typeface="Arial"/>
            </a:endParaRPr>
          </a:p>
        </p:txBody>
      </p:sp>
      <p:sp>
        <p:nvSpPr>
          <p:cNvPr id="56" name="CustomShape 11"/>
          <p:cNvSpPr/>
          <p:nvPr/>
        </p:nvSpPr>
        <p:spPr>
          <a:xfrm>
            <a:off x="12889440" y="31169880"/>
            <a:ext cx="11736720" cy="3870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pl-PL" sz="2800" b="1" spc="-1" dirty="0">
                <a:solidFill>
                  <a:srgbClr val="000000"/>
                </a:solidFill>
                <a:latin typeface="Times New Roman"/>
              </a:rPr>
              <a:t>WNIOSKI</a:t>
            </a:r>
            <a:endParaRPr lang="pl-PL" sz="2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lang="pl-PL" sz="28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lang="pl-PL" sz="2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lang="pl-PL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endParaRPr lang="pl-PL" sz="2000" b="0" strike="noStrike" spc="-1" dirty="0">
              <a:latin typeface="Arial"/>
            </a:endParaRPr>
          </a:p>
        </p:txBody>
      </p:sp>
      <p:sp>
        <p:nvSpPr>
          <p:cNvPr id="57" name="CustomShape 12"/>
          <p:cNvSpPr/>
          <p:nvPr/>
        </p:nvSpPr>
        <p:spPr>
          <a:xfrm>
            <a:off x="432932" y="4964558"/>
            <a:ext cx="15207480" cy="2376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pl-PL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pl-PL" sz="4400" b="0" i="1" strike="noStrike" spc="-1" dirty="0">
                <a:solidFill>
                  <a:srgbClr val="000000"/>
                </a:solidFill>
                <a:latin typeface="Arial Narrow"/>
                <a:ea typeface="DejaVu Sans"/>
              </a:rPr>
              <a:t>TYTUŁ</a:t>
            </a:r>
            <a:endParaRPr lang="pl-PL" sz="4400" b="0" strike="noStrike" spc="-1" dirty="0">
              <a:latin typeface="Arial"/>
            </a:endParaRPr>
          </a:p>
        </p:txBody>
      </p:sp>
      <p:sp>
        <p:nvSpPr>
          <p:cNvPr id="58" name="CustomShape 13"/>
          <p:cNvSpPr/>
          <p:nvPr/>
        </p:nvSpPr>
        <p:spPr>
          <a:xfrm rot="21586200">
            <a:off x="12241800" y="5374800"/>
            <a:ext cx="12420360" cy="943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l-PL" sz="2800" b="0" strike="noStrike" spc="-1" dirty="0">
                <a:solidFill>
                  <a:srgbClr val="000000"/>
                </a:solidFill>
                <a:latin typeface="Arial Narrow"/>
                <a:ea typeface="DejaVu Sans"/>
              </a:rPr>
              <a:t>(Autorzy Imię Nazwisko)</a:t>
            </a:r>
            <a:endParaRPr lang="pl-PL" sz="2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pl-PL" sz="2800" b="0" strike="noStrike" spc="-1" dirty="0">
                <a:solidFill>
                  <a:srgbClr val="000000"/>
                </a:solidFill>
                <a:latin typeface="Arial Narrow"/>
                <a:ea typeface="DejaVu Sans"/>
              </a:rPr>
              <a:t>(</a:t>
            </a:r>
            <a:r>
              <a:rPr lang="pl-PL" sz="2800" b="0" strike="noStrike" spc="-1" dirty="0" err="1">
                <a:solidFill>
                  <a:srgbClr val="000000"/>
                </a:solidFill>
                <a:latin typeface="Arial Narrow"/>
                <a:ea typeface="DejaVu Sans"/>
              </a:rPr>
              <a:t>Afiiacja</a:t>
            </a:r>
            <a:r>
              <a:rPr lang="pl-PL" sz="2800" b="0" strike="noStrike" spc="-1" dirty="0">
                <a:solidFill>
                  <a:srgbClr val="000000"/>
                </a:solidFill>
                <a:latin typeface="Arial Narrow"/>
                <a:ea typeface="DejaVu Sans"/>
              </a:rPr>
              <a:t>)</a:t>
            </a:r>
            <a:endParaRPr lang="pl-PL" sz="2800" b="0" strike="noStrike" spc="-1" dirty="0">
              <a:latin typeface="Arial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58FB3B06-5CA1-2983-B076-3B6C1F4A72B2}"/>
              </a:ext>
            </a:extLst>
          </p:cNvPr>
          <p:cNvSpPr txBox="1"/>
          <p:nvPr/>
        </p:nvSpPr>
        <p:spPr>
          <a:xfrm>
            <a:off x="1674090" y="14376167"/>
            <a:ext cx="9036899" cy="286232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l-PL" sz="3600" i="1" dirty="0"/>
          </a:p>
          <a:p>
            <a:pPr algn="ctr"/>
            <a:r>
              <a:rPr lang="pl-PL" sz="3600" i="1" dirty="0"/>
              <a:t>Wykres / Tabela / Grafika</a:t>
            </a:r>
          </a:p>
          <a:p>
            <a:pPr algn="ctr"/>
            <a:endParaRPr lang="pl-PL" sz="3600" i="1" dirty="0"/>
          </a:p>
          <a:p>
            <a:pPr algn="ctr"/>
            <a:endParaRPr lang="pl-PL" sz="3600" i="1" dirty="0"/>
          </a:p>
          <a:p>
            <a:pPr algn="ctr"/>
            <a:endParaRPr lang="pl-PL" sz="3600" i="1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083FE490-B6C1-49EC-B68D-FD544DE85D8E}"/>
              </a:ext>
            </a:extLst>
          </p:cNvPr>
          <p:cNvSpPr txBox="1"/>
          <p:nvPr/>
        </p:nvSpPr>
        <p:spPr>
          <a:xfrm>
            <a:off x="1674090" y="20848082"/>
            <a:ext cx="9036899" cy="397031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l-PL" sz="3600" i="1" dirty="0"/>
          </a:p>
          <a:p>
            <a:pPr algn="ctr"/>
            <a:r>
              <a:rPr lang="pl-PL" sz="3600" i="1" dirty="0"/>
              <a:t>Wykres / Tabela / Grafika</a:t>
            </a:r>
          </a:p>
          <a:p>
            <a:pPr algn="ctr"/>
            <a:endParaRPr lang="pl-PL" sz="3600" i="1" dirty="0"/>
          </a:p>
          <a:p>
            <a:pPr algn="ctr"/>
            <a:endParaRPr lang="pl-PL" sz="3600" i="1" dirty="0"/>
          </a:p>
          <a:p>
            <a:pPr algn="ctr"/>
            <a:endParaRPr lang="pl-PL" sz="3600" i="1" dirty="0"/>
          </a:p>
          <a:p>
            <a:pPr algn="ctr"/>
            <a:endParaRPr lang="pl-PL" sz="3600" i="1" dirty="0"/>
          </a:p>
          <a:p>
            <a:pPr algn="ctr"/>
            <a:endParaRPr lang="pl-PL" sz="3600" i="1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1DB94B35-138B-B0A4-B6E7-20C9ABEB3733}"/>
              </a:ext>
            </a:extLst>
          </p:cNvPr>
          <p:cNvSpPr txBox="1"/>
          <p:nvPr/>
        </p:nvSpPr>
        <p:spPr>
          <a:xfrm>
            <a:off x="1708650" y="28832940"/>
            <a:ext cx="9036899" cy="397031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l-PL" sz="3600" i="1" dirty="0"/>
          </a:p>
          <a:p>
            <a:pPr algn="ctr"/>
            <a:r>
              <a:rPr lang="pl-PL" sz="3600" i="1" dirty="0"/>
              <a:t>Wykres / Tabela / Grafika</a:t>
            </a:r>
          </a:p>
          <a:p>
            <a:pPr algn="ctr"/>
            <a:endParaRPr lang="pl-PL" sz="3600" i="1" dirty="0"/>
          </a:p>
          <a:p>
            <a:pPr algn="ctr"/>
            <a:endParaRPr lang="pl-PL" sz="3600" i="1" dirty="0"/>
          </a:p>
          <a:p>
            <a:pPr algn="ctr"/>
            <a:endParaRPr lang="pl-PL" sz="3600" i="1" dirty="0"/>
          </a:p>
          <a:p>
            <a:pPr algn="ctr"/>
            <a:endParaRPr lang="pl-PL" sz="3600" i="1" dirty="0"/>
          </a:p>
          <a:p>
            <a:pPr algn="ctr"/>
            <a:endParaRPr lang="pl-PL" sz="3600" i="1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6049CF56-5428-F153-9095-F68752F85E8C}"/>
              </a:ext>
            </a:extLst>
          </p:cNvPr>
          <p:cNvSpPr txBox="1"/>
          <p:nvPr/>
        </p:nvSpPr>
        <p:spPr>
          <a:xfrm>
            <a:off x="13730800" y="8010919"/>
            <a:ext cx="9036899" cy="341632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l-PL" sz="3600" i="1" dirty="0"/>
          </a:p>
          <a:p>
            <a:pPr algn="ctr"/>
            <a:r>
              <a:rPr lang="pl-PL" sz="3600" i="1" dirty="0"/>
              <a:t>Wykres / Tabela / Grafika</a:t>
            </a:r>
          </a:p>
          <a:p>
            <a:pPr algn="ctr"/>
            <a:endParaRPr lang="pl-PL" sz="3600" i="1" dirty="0"/>
          </a:p>
          <a:p>
            <a:pPr algn="ctr"/>
            <a:endParaRPr lang="pl-PL" sz="3600" i="1" dirty="0"/>
          </a:p>
          <a:p>
            <a:pPr algn="ctr"/>
            <a:endParaRPr lang="pl-PL" sz="3600" i="1" dirty="0"/>
          </a:p>
          <a:p>
            <a:pPr algn="ctr"/>
            <a:endParaRPr lang="pl-PL" sz="3600" i="1" dirty="0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55EF58F8-ECC2-5466-97DA-E39F9A6DE07D}"/>
              </a:ext>
            </a:extLst>
          </p:cNvPr>
          <p:cNvSpPr txBox="1"/>
          <p:nvPr/>
        </p:nvSpPr>
        <p:spPr>
          <a:xfrm>
            <a:off x="14092830" y="14028128"/>
            <a:ext cx="9036899" cy="341632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l-PL" sz="3600" i="1" dirty="0"/>
          </a:p>
          <a:p>
            <a:pPr algn="ctr"/>
            <a:r>
              <a:rPr lang="pl-PL" sz="3600" i="1" dirty="0"/>
              <a:t>Wykres / Tabela / Grafika</a:t>
            </a:r>
          </a:p>
          <a:p>
            <a:pPr algn="ctr"/>
            <a:endParaRPr lang="pl-PL" sz="3600" i="1" dirty="0"/>
          </a:p>
          <a:p>
            <a:pPr algn="ctr"/>
            <a:endParaRPr lang="pl-PL" sz="3600" i="1" dirty="0"/>
          </a:p>
          <a:p>
            <a:pPr algn="ctr"/>
            <a:endParaRPr lang="pl-PL" sz="3600" i="1" dirty="0"/>
          </a:p>
          <a:p>
            <a:pPr algn="ctr"/>
            <a:endParaRPr lang="pl-PL" sz="3600" i="1" dirty="0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9CF5EA37-90FC-D33E-F7E7-993B22CBB8C1}"/>
              </a:ext>
            </a:extLst>
          </p:cNvPr>
          <p:cNvSpPr txBox="1"/>
          <p:nvPr/>
        </p:nvSpPr>
        <p:spPr>
          <a:xfrm>
            <a:off x="14092830" y="19081975"/>
            <a:ext cx="9036899" cy="341632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l-PL" sz="3600" i="1" dirty="0"/>
          </a:p>
          <a:p>
            <a:pPr algn="ctr"/>
            <a:r>
              <a:rPr lang="pl-PL" sz="3600" i="1" dirty="0"/>
              <a:t>Wykres / Tabela / Grafika</a:t>
            </a:r>
          </a:p>
          <a:p>
            <a:pPr algn="ctr"/>
            <a:endParaRPr lang="pl-PL" sz="3600" i="1" dirty="0"/>
          </a:p>
          <a:p>
            <a:pPr algn="ctr"/>
            <a:endParaRPr lang="pl-PL" sz="3600" i="1" dirty="0"/>
          </a:p>
          <a:p>
            <a:pPr algn="ctr"/>
            <a:endParaRPr lang="pl-PL" sz="3600" i="1" dirty="0"/>
          </a:p>
          <a:p>
            <a:pPr algn="ctr"/>
            <a:endParaRPr lang="pl-PL" sz="3600" i="1" dirty="0"/>
          </a:p>
        </p:txBody>
      </p:sp>
      <p:sp>
        <p:nvSpPr>
          <p:cNvPr id="22" name="pole tekstowe 21">
            <a:extLst>
              <a:ext uri="{FF2B5EF4-FFF2-40B4-BE49-F238E27FC236}">
                <a16:creationId xmlns:a16="http://schemas.microsoft.com/office/drawing/2014/main" id="{4385928E-005B-5408-B999-50E74F3AB881}"/>
              </a:ext>
            </a:extLst>
          </p:cNvPr>
          <p:cNvSpPr txBox="1"/>
          <p:nvPr/>
        </p:nvSpPr>
        <p:spPr>
          <a:xfrm>
            <a:off x="13248698" y="26875448"/>
            <a:ext cx="5029033" cy="341632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l-PL" sz="3600" i="1" dirty="0"/>
          </a:p>
          <a:p>
            <a:pPr algn="ctr"/>
            <a:r>
              <a:rPr lang="pl-PL" sz="3600" i="1" dirty="0"/>
              <a:t>Wykres / Tabela / Grafika</a:t>
            </a:r>
          </a:p>
          <a:p>
            <a:pPr algn="ctr"/>
            <a:endParaRPr lang="pl-PL" sz="3600" i="1" dirty="0"/>
          </a:p>
          <a:p>
            <a:pPr algn="ctr"/>
            <a:endParaRPr lang="pl-PL" sz="3600" i="1" dirty="0"/>
          </a:p>
          <a:p>
            <a:pPr algn="ctr"/>
            <a:endParaRPr lang="pl-PL" sz="3600" i="1" dirty="0"/>
          </a:p>
          <a:p>
            <a:pPr algn="ctr"/>
            <a:endParaRPr lang="pl-PL" sz="3600" i="1" dirty="0"/>
          </a:p>
        </p:txBody>
      </p:sp>
      <p:sp>
        <p:nvSpPr>
          <p:cNvPr id="23" name="pole tekstowe 22">
            <a:extLst>
              <a:ext uri="{FF2B5EF4-FFF2-40B4-BE49-F238E27FC236}">
                <a16:creationId xmlns:a16="http://schemas.microsoft.com/office/drawing/2014/main" id="{C26BA24D-06B5-486A-5262-49EBC3C44C4F}"/>
              </a:ext>
            </a:extLst>
          </p:cNvPr>
          <p:cNvSpPr txBox="1"/>
          <p:nvPr/>
        </p:nvSpPr>
        <p:spPr>
          <a:xfrm>
            <a:off x="18797189" y="26875448"/>
            <a:ext cx="5029033" cy="341632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l-PL" sz="3600" i="1" dirty="0"/>
          </a:p>
          <a:p>
            <a:pPr algn="ctr"/>
            <a:r>
              <a:rPr lang="pl-PL" sz="3600" i="1" dirty="0"/>
              <a:t>Wykres / Tabela / Grafika</a:t>
            </a:r>
          </a:p>
          <a:p>
            <a:pPr algn="ctr"/>
            <a:endParaRPr lang="pl-PL" sz="3600" i="1" dirty="0"/>
          </a:p>
          <a:p>
            <a:pPr algn="ctr"/>
            <a:endParaRPr lang="pl-PL" sz="3600" i="1" dirty="0"/>
          </a:p>
          <a:p>
            <a:pPr algn="ctr"/>
            <a:endParaRPr lang="pl-PL" sz="3600" i="1" dirty="0"/>
          </a:p>
          <a:p>
            <a:pPr algn="ctr"/>
            <a:endParaRPr lang="pl-PL" sz="3600" i="1" dirty="0"/>
          </a:p>
        </p:txBody>
      </p:sp>
      <p:pic>
        <p:nvPicPr>
          <p:cNvPr id="34" name="Obraz 33" descr="Obraz zawierający tekst, zrzut ekranu, Czcionka, linia&#10;&#10;Opis wygenerowany automatycznie">
            <a:extLst>
              <a:ext uri="{FF2B5EF4-FFF2-40B4-BE49-F238E27FC236}">
                <a16:creationId xmlns:a16="http://schemas.microsoft.com/office/drawing/2014/main" id="{5A504E45-19D2-572E-1FC1-30C5B80BD58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75"/>
            <a:ext cx="25203150" cy="434546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239</TotalTime>
  <Words>74</Words>
  <Application>Microsoft Office PowerPoint</Application>
  <PresentationFormat>Niestandardowy</PresentationFormat>
  <Paragraphs>95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Times New Roman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darek.kasperek@gmail.com</dc:creator>
  <cp:lastModifiedBy>darek.kasperek@gmail.com</cp:lastModifiedBy>
  <cp:revision>34</cp:revision>
  <dcterms:created xsi:type="dcterms:W3CDTF">2024-08-25T18:45:16Z</dcterms:created>
  <dcterms:modified xsi:type="dcterms:W3CDTF">2024-08-27T08:49:55Z</dcterms:modified>
</cp:coreProperties>
</file>